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C07A-676A-4C23-9E8D-382EBF9A149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EF9E-F542-470C-A627-D0BA14F14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l="7045" r="8415"/>
          <a:stretch>
            <a:fillRect/>
          </a:stretch>
        </p:blipFill>
        <p:spPr bwMode="auto">
          <a:xfrm>
            <a:off x="0" y="1524000"/>
            <a:ext cx="2967038" cy="4038600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 r="9123"/>
          <a:stretch>
            <a:fillRect/>
          </a:stretch>
        </p:blipFill>
        <p:spPr bwMode="auto">
          <a:xfrm>
            <a:off x="3189288" y="1524000"/>
            <a:ext cx="2906712" cy="403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" name="Picture 1026" descr="npo00000c"/>
          <p:cNvPicPr>
            <a:picLocks noChangeAspect="1" noChangeArrowheads="1"/>
          </p:cNvPicPr>
          <p:nvPr/>
        </p:nvPicPr>
        <p:blipFill>
          <a:blip r:embed="rId4" cstate="print"/>
          <a:srcRect r="96"/>
          <a:stretch>
            <a:fillRect/>
          </a:stretch>
        </p:blipFill>
        <p:spPr bwMode="auto">
          <a:xfrm>
            <a:off x="6248400" y="1524000"/>
            <a:ext cx="2897188" cy="403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66800" y="304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 smtClean="0">
                <a:solidFill>
                  <a:schemeClr val="bg1"/>
                </a:solidFill>
              </a:rPr>
              <a:t>Ecuador Costal  </a:t>
            </a:r>
            <a:r>
              <a:rPr lang="es-EC" sz="2000" dirty="0" err="1" smtClean="0">
                <a:solidFill>
                  <a:schemeClr val="bg1"/>
                </a:solidFill>
              </a:rPr>
              <a:t>Forest</a:t>
            </a:r>
            <a:r>
              <a:rPr lang="es-EC" sz="2000" dirty="0" smtClean="0">
                <a:solidFill>
                  <a:schemeClr val="bg1"/>
                </a:solidFill>
              </a:rPr>
              <a:t> </a:t>
            </a:r>
            <a:r>
              <a:rPr lang="es-EC" sz="2000" dirty="0" err="1" smtClean="0">
                <a:solidFill>
                  <a:schemeClr val="bg1"/>
                </a:solidFill>
              </a:rPr>
              <a:t>Loss</a:t>
            </a:r>
            <a:r>
              <a:rPr lang="es-EC" sz="2000" dirty="0" smtClean="0">
                <a:solidFill>
                  <a:schemeClr val="bg1"/>
                </a:solidFill>
              </a:rPr>
              <a:t> 1938 </a:t>
            </a:r>
            <a:r>
              <a:rPr lang="es-EC" sz="2000" dirty="0" err="1" smtClean="0">
                <a:solidFill>
                  <a:schemeClr val="bg1"/>
                </a:solidFill>
              </a:rPr>
              <a:t>to</a:t>
            </a:r>
            <a:r>
              <a:rPr lang="es-EC" sz="2000" dirty="0" smtClean="0">
                <a:solidFill>
                  <a:schemeClr val="bg1"/>
                </a:solidFill>
              </a:rPr>
              <a:t> 1988</a:t>
            </a:r>
          </a:p>
          <a:p>
            <a:pPr algn="ctr"/>
            <a:r>
              <a:rPr lang="es-EC" sz="1600" dirty="0" smtClean="0">
                <a:solidFill>
                  <a:schemeClr val="bg1"/>
                </a:solidFill>
              </a:rPr>
              <a:t>Shows </a:t>
            </a:r>
            <a:r>
              <a:rPr lang="es-EC" sz="1600" dirty="0" err="1" smtClean="0">
                <a:solidFill>
                  <a:schemeClr val="bg1"/>
                </a:solidFill>
              </a:rPr>
              <a:t>coastal</a:t>
            </a:r>
            <a:r>
              <a:rPr lang="es-EC" sz="1600" dirty="0" smtClean="0">
                <a:solidFill>
                  <a:schemeClr val="bg1"/>
                </a:solidFill>
              </a:rPr>
              <a:t> </a:t>
            </a:r>
            <a:r>
              <a:rPr lang="es-EC" sz="1600" dirty="0" err="1" smtClean="0">
                <a:solidFill>
                  <a:schemeClr val="bg1"/>
                </a:solidFill>
              </a:rPr>
              <a:t>forests</a:t>
            </a:r>
            <a:r>
              <a:rPr lang="es-EC" sz="1600" dirty="0" smtClean="0">
                <a:solidFill>
                  <a:schemeClr val="bg1"/>
                </a:solidFill>
              </a:rPr>
              <a:t> </a:t>
            </a:r>
            <a:r>
              <a:rPr lang="es-EC" sz="1600" dirty="0" err="1" smtClean="0">
                <a:solidFill>
                  <a:schemeClr val="bg1"/>
                </a:solidFill>
              </a:rPr>
              <a:t>only</a:t>
            </a:r>
            <a:r>
              <a:rPr lang="es-EC" sz="1600" dirty="0" smtClean="0">
                <a:solidFill>
                  <a:schemeClr val="bg1"/>
                </a:solidFill>
              </a:rPr>
              <a:t> – Quito </a:t>
            </a:r>
            <a:r>
              <a:rPr lang="es-EC" sz="1600" dirty="0" err="1" smtClean="0">
                <a:solidFill>
                  <a:schemeClr val="bg1"/>
                </a:solidFill>
              </a:rPr>
              <a:t>is</a:t>
            </a:r>
            <a:r>
              <a:rPr lang="es-EC" sz="1600" dirty="0" smtClean="0">
                <a:solidFill>
                  <a:schemeClr val="bg1"/>
                </a:solidFill>
              </a:rPr>
              <a:t> in </a:t>
            </a:r>
            <a:r>
              <a:rPr lang="es-EC" sz="1600" dirty="0" err="1" smtClean="0">
                <a:solidFill>
                  <a:schemeClr val="bg1"/>
                </a:solidFill>
              </a:rPr>
              <a:t>the</a:t>
            </a:r>
            <a:r>
              <a:rPr lang="es-EC" sz="1600" dirty="0" smtClean="0">
                <a:solidFill>
                  <a:schemeClr val="bg1"/>
                </a:solidFill>
              </a:rPr>
              <a:t> </a:t>
            </a:r>
            <a:r>
              <a:rPr lang="es-EC" sz="1600" dirty="0" err="1" smtClean="0">
                <a:solidFill>
                  <a:schemeClr val="bg1"/>
                </a:solidFill>
              </a:rPr>
              <a:t>high</a:t>
            </a:r>
            <a:r>
              <a:rPr lang="es-EC" sz="1600" dirty="0" smtClean="0">
                <a:solidFill>
                  <a:schemeClr val="bg1"/>
                </a:solidFill>
              </a:rPr>
              <a:t> Andes 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estaldtm"/>
          <p:cNvPicPr>
            <a:picLocks noChangeAspect="1" noChangeArrowheads="1"/>
          </p:cNvPicPr>
          <p:nvPr/>
        </p:nvPicPr>
        <p:blipFill>
          <a:blip r:embed="rId2" cstate="print"/>
          <a:srcRect r="-8" b="26"/>
          <a:stretch>
            <a:fillRect/>
          </a:stretch>
        </p:blipFill>
        <p:spPr bwMode="auto">
          <a:xfrm>
            <a:off x="228600" y="0"/>
            <a:ext cx="8915400" cy="69135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486400" y="762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err="1" smtClean="0"/>
              <a:t>Ecuador’s</a:t>
            </a:r>
            <a:r>
              <a:rPr lang="es-EC" dirty="0" smtClean="0"/>
              <a:t>  </a:t>
            </a:r>
            <a:r>
              <a:rPr lang="es-EC" dirty="0" err="1" smtClean="0"/>
              <a:t>forests</a:t>
            </a:r>
            <a:r>
              <a:rPr lang="es-EC" dirty="0" smtClean="0"/>
              <a:t> in </a:t>
            </a:r>
            <a:r>
              <a:rPr lang="es-EC" dirty="0" smtClean="0"/>
              <a:t>2000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22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EcoMadera Forest Conservation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Pinchot</dc:creator>
  <cp:lastModifiedBy>LP</cp:lastModifiedBy>
  <cp:revision>3</cp:revision>
  <dcterms:created xsi:type="dcterms:W3CDTF">2013-11-13T23:26:35Z</dcterms:created>
  <dcterms:modified xsi:type="dcterms:W3CDTF">2013-12-13T14:50:10Z</dcterms:modified>
</cp:coreProperties>
</file>